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7.5 Parallel and </a:t>
            </a:r>
            <a:r>
              <a:rPr lang="en-CA"/>
              <a:t>Perpendicular </a:t>
            </a:r>
            <a:r>
              <a:rPr lang="en-CA" smtClean="0"/>
              <a:t>Lines</a:t>
            </a:r>
            <a:br>
              <a:rPr lang="en-CA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16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Section 7.5 Parallel and Perpendicular Lines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8</cp:revision>
  <dcterms:created xsi:type="dcterms:W3CDTF">2011-06-27T16:11:13Z</dcterms:created>
  <dcterms:modified xsi:type="dcterms:W3CDTF">2011-06-27T17:06:40Z</dcterms:modified>
</cp:coreProperties>
</file>